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38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8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3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9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7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32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8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4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2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8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7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75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LOS CONTRATOS 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 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3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296234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62" y="-30152"/>
            <a:ext cx="1163767" cy="8805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108429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1027" name="Picture 3" descr="C:\Users\Usuario\Downloads\Derecho Romano 2 LOS CONTRATOS. modificadocma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966"/>
            <a:ext cx="9144000" cy="605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2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2015-10-30T05:08:49Z</dcterms:created>
  <dcterms:modified xsi:type="dcterms:W3CDTF">2015-10-30T05:19:09Z</dcterms:modified>
</cp:coreProperties>
</file>